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41"/>
  </p:notesMasterIdLst>
  <p:sldIdLst>
    <p:sldId id="256" r:id="rId2"/>
    <p:sldId id="303" r:id="rId3"/>
    <p:sldId id="279" r:id="rId4"/>
    <p:sldId id="304" r:id="rId5"/>
    <p:sldId id="280" r:id="rId6"/>
    <p:sldId id="298" r:id="rId7"/>
    <p:sldId id="274" r:id="rId8"/>
    <p:sldId id="257" r:id="rId9"/>
    <p:sldId id="290" r:id="rId10"/>
    <p:sldId id="277" r:id="rId11"/>
    <p:sldId id="291" r:id="rId12"/>
    <p:sldId id="268" r:id="rId13"/>
    <p:sldId id="299" r:id="rId14"/>
    <p:sldId id="276" r:id="rId15"/>
    <p:sldId id="269" r:id="rId16"/>
    <p:sldId id="278" r:id="rId17"/>
    <p:sldId id="283" r:id="rId18"/>
    <p:sldId id="281" r:id="rId19"/>
    <p:sldId id="282" r:id="rId20"/>
    <p:sldId id="284" r:id="rId21"/>
    <p:sldId id="288" r:id="rId22"/>
    <p:sldId id="300" r:id="rId23"/>
    <p:sldId id="292" r:id="rId24"/>
    <p:sldId id="285" r:id="rId25"/>
    <p:sldId id="286" r:id="rId26"/>
    <p:sldId id="293" r:id="rId27"/>
    <p:sldId id="296" r:id="rId28"/>
    <p:sldId id="297" r:id="rId29"/>
    <p:sldId id="301" r:id="rId30"/>
    <p:sldId id="270" r:id="rId31"/>
    <p:sldId id="271" r:id="rId32"/>
    <p:sldId id="302" r:id="rId33"/>
    <p:sldId id="272" r:id="rId34"/>
    <p:sldId id="295" r:id="rId35"/>
    <p:sldId id="273" r:id="rId36"/>
    <p:sldId id="275" r:id="rId37"/>
    <p:sldId id="287" r:id="rId38"/>
    <p:sldId id="289" r:id="rId39"/>
    <p:sldId id="26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3"/>
            <p14:sldId id="279"/>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296"/>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13" autoAdjust="0"/>
  </p:normalViewPr>
  <p:slideViewPr>
    <p:cSldViewPr snapToGrid="0" snapToObjects="1">
      <p:cViewPr varScale="1">
        <p:scale>
          <a:sx n="96" d="100"/>
          <a:sy n="96" d="100"/>
        </p:scale>
        <p:origin x="8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34</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35</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39</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578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28752695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1/16/2023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1/16/2023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1/16/2023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1/16/2023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1/16/2023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1/16/2023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5.xml"/><Relationship Id="rId4" Type="http://schemas.openxmlformats.org/officeDocument/2006/relationships/image" Target="../media/image350.png"/></Relationships>
</file>

<file path=ppt/slides/_rels/slide38.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Dr. Taylor K. McKenzie (PI)</a:t>
            </a:r>
          </a:p>
          <a:p>
            <a:r>
              <a:rPr lang="en-US" dirty="0"/>
              <a:t>Co-authors: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10</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lnSpcReduction="10000"/>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571" r="-6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19</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Introduction and Agenda</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50922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𝑦</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202" r="-30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20</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1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1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25</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26</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651846"/>
            <a:ext cx="2829339" cy="146295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Rectangle 5">
            <a:extLst>
              <a:ext uri="{FF2B5EF4-FFF2-40B4-BE49-F238E27FC236}">
                <a16:creationId xmlns:a16="http://schemas.microsoft.com/office/drawing/2014/main" id="{40ACC15A-1D3A-7D8D-02C7-4FB661AE9F5D}"/>
              </a:ext>
            </a:extLst>
          </p:cNvPr>
          <p:cNvSpPr/>
          <p:nvPr/>
        </p:nvSpPr>
        <p:spPr>
          <a:xfrm>
            <a:off x="4948031" y="4552222"/>
            <a:ext cx="2049118" cy="675761"/>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28</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8821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30</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McKenzie, Taylor, Ch</a:t>
            </a:r>
          </a:p>
          <a:p>
            <a:r>
              <a:rPr lang="en-US" dirty="0"/>
              <a:t>[2] </a:t>
            </a:r>
            <a:r>
              <a:rPr lang="en-US" dirty="0">
                <a:hlinkClick r:id="rId2"/>
              </a:rPr>
              <a:t>SCEPTRE one-pager</a:t>
            </a:r>
            <a:endParaRPr lang="en-US" dirty="0"/>
          </a:p>
          <a:p>
            <a:r>
              <a:rPr lang="en-US" dirty="0"/>
              <a:t>[3]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38</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fontScale="92500" lnSpcReduction="10000"/>
          </a:bodyPr>
          <a:lstStyle/>
          <a:p>
            <a:r>
              <a:rPr lang="en-US"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dirty="0"/>
              <a:t>Joined Sandia National Laboratories in 2017 into Cyber Resilience R&amp;D group</a:t>
            </a:r>
          </a:p>
          <a:p>
            <a:pPr lvl="1"/>
            <a:r>
              <a:rPr lang="en-US"/>
              <a:t>Cyber</a:t>
            </a:r>
            <a:endParaRPr lang="en-US" dirty="0"/>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 [1]</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13924</TotalTime>
  <Words>5312</Words>
  <Application>Microsoft Office PowerPoint</Application>
  <PresentationFormat>Widescreen</PresentationFormat>
  <Paragraphs>426</Paragraphs>
  <Slides>39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 and Agenda</vt:lpstr>
      <vt:lpstr>Introduction</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326</cp:revision>
  <dcterms:created xsi:type="dcterms:W3CDTF">2017-10-14T01:15:26Z</dcterms:created>
  <dcterms:modified xsi:type="dcterms:W3CDTF">2023-01-16T20:53:45Z</dcterms:modified>
</cp:coreProperties>
</file>